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h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br.16</a:t>
            </a:r>
            <a:r xmlns:a="http://schemas.openxmlformats.org/drawingml/2006/main">
              <a:rPr lang="h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h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Riječ</a:t>
            </a:r>
            <a:r xmlns:a="http://schemas.openxmlformats.org/drawingml/2006/main">
              <a:rPr lang="h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od</a:t>
            </a:r>
            <a:r xmlns:a="http://schemas.openxmlformats.org/drawingml/2006/main">
              <a:rPr lang="h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Bog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r" altLang="ko-KR" sz="4000"/>
              <a:t>Bog je pozvao Mojsija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 je Mojsije čuo Božji glas, što je vidio?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lijepa vinova loza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oblak i grmljavina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gorući grm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podijeljeno more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gorući grm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25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400"/>
              <a:t>Gideon i njegovih 300 ljudi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</a:t>
            </a:r>
            <a:r xmlns:a="http://schemas.openxmlformats.org/drawingml/2006/main">
              <a:rPr lang="h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/>
              <a:t>Kad se anđeo Jahvin ukaza Gideonu, reče: "Jahve je s tobom, moćni ratniče."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suci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Anđeo se Gospodnji ukaza Gideonu i reče: "Bog je s tobom, moćni ratniče." Bog mu je dao sigurnost kroz rosu i runo.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 je imao povjerenja da ga je Bog pozvao, srušio je Baala i njegov žrtvenik kojem su se Izraelci klanjali.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rekao Gideonu da odabere ratnike koji će poraziti Midjance. Prema Božjoj uputi, izabrano je samo 300 ljudi.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mu je dao divan plan da ih napadne. Dao Bog da imaju trube i prazne posude s bakljama unutra.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Noću su Gideon i njegovih 300 ljudi izvršili plan koji im je Bog dao. Dobili su rat protiv Midjanaca.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Gideon i njegovih 300 ljudi dobili su rat protiv brojnih Midjanaca samo slušajući Božju naredbu.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Tajna pobjede u mom životu je poslušnost Bogu.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200"/>
              <a:t>Bog?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 je Svemogući Bog koji može poraziti brojne neprijateljske snage sa samo 300 ljudi.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Koji nije iskorišten da Gideon i njegovih 300 ljudi poraze neprijatelja?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staklenke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mačevi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baklje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trube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mačevi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 Jahve vidje da je otišao pogledati, Bog ga pozva</a:t>
            </a:r>
          </a:p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iz grma,</a:t>
            </a:r>
          </a:p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"Mojsije! Mojsije!" I Mojsije reče: "Evo me."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Egzodus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</a:t>
            </a:r>
            <a:r xmlns:a="http://schemas.openxmlformats.org/drawingml/2006/main">
              <a:rPr lang="h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/>
              <a:t>Kad se anđeo Jahvin ukaza Gideonu, reče: "Jahve je s tobom, moćni ratniče."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suci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26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r" altLang="ko-KR" sz="4000"/>
              <a:t>Samson, jaki ratnik.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Žena je rodila dječaka i nazvala ga Samson. Raste i Jahve ga blagoslovi,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suci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Među izraelskim vođama bio je vođa po imenu Samson. Bio je čovjek koji je od rođenja trebao biti odvojen od Boga.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Samson je bio vrlo snažan ratnik. Zbog Samsona, Filistejci i druge zemlje koje su ih tlačile nisu mogle tlačiti Izraelce</a:t>
            </a:r>
            <a:r xmlns:a="http://schemas.openxmlformats.org/drawingml/2006/main">
              <a:rPr lang="hr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više.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Snaga mu je dolazila iz kose. Ali njegova je kosa bila obrijana jer je bio prevaren. Dakle, izgubio je moć.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Samsona su uhvatili i neprijatelji su mu se smijali. Požalio je što je nasamaren zbog bahatosti.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 se molio Bogu da ga konačno opet ojača. Bog je uslišao njegovu molitvu i konačno mu dao moć.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Samson je bio čovjek kojem je Bog dao posebnu milost i poziv.</a:t>
            </a:r>
            <a:r xmlns:a="http://schemas.openxmlformats.org/drawingml/2006/main">
              <a:rPr lang="h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Ali, zbog svoje arogancije,</a:t>
            </a:r>
          </a:p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sve ih je izgubio.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mi smo Božja ljubljena djeca koja su primila Božju milost i poslanje.</a:t>
            </a:r>
            <a:r xmlns:a="http://schemas.openxmlformats.org/drawingml/2006/main">
              <a:rPr lang="h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Stoga se moramo poniziti pred Riječju Božjom.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r" altLang="ko-KR" sz="3200"/>
              <a:t>Bog?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sluša i odgovara na naše ozbiljne i iskrene molitve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Ne.</a:t>
            </a:r>
            <a:r xmlns:a="http://schemas.openxmlformats.org/drawingml/2006/main">
              <a:rPr lang="h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h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h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Riječ</a:t>
            </a:r>
            <a:r xmlns:a="http://schemas.openxmlformats.org/drawingml/2006/main">
              <a:rPr lang="h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od</a:t>
            </a:r>
            <a:r xmlns:a="http://schemas.openxmlformats.org/drawingml/2006/main">
              <a:rPr lang="h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Bog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400"/>
              <a:t>Deset katastrofa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Odakle Samsonova moć?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kosa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Žena je rodila dječaka i nazvala ga Samson. Raste i Jahve ga blagoslovi,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suci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27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600"/>
              <a:t>Ruth, žena plemenitog karaktera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bg1">
                    <a:lumMod val="50000"/>
                  </a:schemeClr>
                </a:solidFill>
              </a:rPr>
              <a:t>Tvoj narod bit će moj narod i tvoj Bog moj Bog.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Naomi, Židovka, imala je dva sina koji su se oženili nežidovkama. Ali, njena dva sina su umrla. Tako su joj ostale dvije snahe udovice.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Naomi se odlučila vratiti svojoj kući u Judu. Rekla je svojim dvjema snahama da se vrate kući. No, njezina druga snaha nije se vratila u svoj rodni grad, nego je otišla za svojom svekrvom u Judu.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 je morala pokupiti ostatke žita kako bi živjela s Naomi, jer nije imala muža koji bi vodio kućanstvo.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Slučajno je pokupila ostatke žita na polju koje je pripadalo Boazu. Boaz je mislio da je ona plemenita žena i oženio se Rutom.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Boaz je primio Rutu i Naomi kao obitelj i živio je sretnim životom. U budućnosti, kralj David i Isus potječu iz loze Boaza i Rute.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Ruth je bila nejevrejka. Bila je dobra i iskrena žena i dobro je služila svoju svekrvu.</a:t>
            </a:r>
          </a:p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Dakle, bila je blagoslovljena.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Moramo pomoći i susjedima</a:t>
            </a:r>
          </a:p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obožavati Boga</a:t>
            </a:r>
          </a:p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dobrim i iskrenim srcem.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Egipćani će znati da sam ja Jahve kad ispružim svoju ruku na Egipat i izvedem iz njega Izraelce.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Egzodus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200"/>
              <a:t>Bog?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ne gleda na vanjštinu nego na srce.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Zašto se Noemi vratila kući iz Moaba u Judu?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se razboljela..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joj je muž umro..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su joj umrla dva sina..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je htjela upoznati svoju obitelj..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jer su joj umrla dva sina..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bg1">
                    <a:lumMod val="50000"/>
                  </a:schemeClr>
                </a:solidFill>
              </a:rPr>
              <a:t>Tvoj narod bit će moj narod i tvoj Bog moj Bog.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28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400"/>
              <a:t>Hannahina molitva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dječak Samuel nastavio je rasti i rasti u milosti kod Jahve i kod ljudi.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1. Samuelova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Hannah nije imala sina. Dakle, bila je toliko tužna da se molila Bogu. “O, Bože Oče, ako mi daš sina, dat ću ti ga za sve dane njegova života.”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se sjetio njezine molitve i dao Hani sina po imenu Samuel.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Hannah je dala svog sina da slavi Boga u hramu kao što se prije molila.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Samuel je živio u hramu obožavajući Boga. Dobio je mnogo milosti od ljudi i Boga.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Mali Samuel dobro je odrastao i postao dječak. Zatim, kasnije, postao je prorok koji je slušao Božji glas.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Mojsije je rekao Božju naredbu egipatskom kralju, faraonu. „Ovako govori Gospodin: Pusti narod moj da mi se pokloni.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Bog je saslušao sve Hannine molitve, sjetio je se i u potpunosti je uslišao.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Bog sluša sve naše molitve.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Stoga, moramo moliti</a:t>
            </a:r>
          </a:p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ozbiljno i iskreno.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200"/>
              <a:t>Bog?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uslišao našu molitvu i vjerno je odgovorio.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</a:t>
            </a:r>
            <a:r xmlns:a="http://schemas.openxmlformats.org/drawingml/2006/main">
              <a:rPr lang="h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Zašto je Hannah bila tako tužna?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zbog bolova u trbuhu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zbog besparice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nema sina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je bila ružna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jer nema sina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dječak Samuel nastavio je rasti i rasti u milosti kod Jahve i kod ljudi.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1. Samuelova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Ne.</a:t>
            </a:r>
            <a:r xmlns:a="http://schemas.openxmlformats.org/drawingml/2006/main">
              <a:rPr lang="h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400"/>
              <a:t>Kralj Saul, prvi kralj Izraela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Jahve odgovori: "Poslušaj ih i daj im kralja." Tada Samuel reče Izraelcima: "Vratite se svatko u svoj grad."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1. Samuelova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"Trebamo kralja!" Izraelci su tražili da im daju kralja Samuela.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“Dat ću im kralja kako su tražili.” Bog je odgovorio Samuelu.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poslao Šaula Samuelu. Bog je dopustio Samuelu da izlije ulje na svoju glavu da bude kralj Izraela.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"Ovo je naš vođa, Saul." Samuel je dao do znanja Izraelcima da je Bog imenovao Šaula za vođu Izraela.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"Nema šanse! Tko je Bog? Ja sam bog“ Faraon je to vrlo odlučno odbio.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Isprva je Šaul dobro vodio Izraelce vjerno slušajući Božju volju. Međutim, postao je loš kralj koji je izdao Božju volju zbog svoje oholosti i oholosti.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početku je Savao bio ponizan.</a:t>
            </a:r>
          </a:p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Međutim, nakon što je postao kralj,</a:t>
            </a:r>
          </a:p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više se nije pokoravao Božjoj volji.</a:t>
            </a:r>
          </a:p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Postao je arogantan i pohlepan.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Morate stalno biti ponizni kada vas vaš Otac Bog podigne.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200"/>
              <a:t>Bog?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voli ponizne,</a:t>
            </a:r>
          </a:p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ali odbija ohole.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Što su Izraelci tražili od Samuela?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hrana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kralj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Riječ Božja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kuća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kralj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Jahve odgovori: "Poslušaj ih i daj im kralja." Tada Samuel reče Izraelcima: "Vratite se svatko u svoj grad."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1. Samuelova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Ne.</a:t>
            </a:r>
            <a:r xmlns:a="http://schemas.openxmlformats.org/drawingml/2006/main">
              <a:rPr lang="h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/>
              <a:t>Mladić, David koji je ubio Golijata</a:t>
            </a:r>
            <a:r xmlns:a="http://schemas.openxmlformats.org/drawingml/2006/main">
              <a:rPr lang="hr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 reče Filistejcu: "Ti ideš protiv mene s mačem, kopljem i kopljem, a ja idem protiv tebe u ime Jahve Svemogućeg, Boga vojske Izraelove, koju si ti prkosio.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1. Samuelova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 sati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U filistejskom taboru bio je divovski vojnik po imenu Golijat. Uvrijedio je Božje ime započinjanjem tučnjave.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Nitko se nije usudio boriti protiv njega jer ga je zastrašivao.</a:t>
            </a:r>
          </a:p>
          <a:p>
            <a:r xmlns:a="http://schemas.openxmlformats.org/drawingml/2006/main">
              <a:rPr lang="h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 ono vrijeme, dječak, David reče kralju Šaulu: "Poći ću i boriti se s njim."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'Mogu ga poraziti ako je Bog sa mnom.'</a:t>
            </a:r>
          </a:p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David je prišao Golijatu s pet glatkih kamenova.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Mojsije se molio Bogu. "Gospode, molim te, javi mi što ćeš od sada činiti."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David je rekao Golijatu koji je došao protiv njega s mačem i kopljem. Borim se protiv tebe u ime Jahve Boga!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 je bacio kamen i udario Golijata u čelo.</a:t>
            </a:r>
          </a:p>
          <a:p>
            <a:r xmlns:a="http://schemas.openxmlformats.org/drawingml/2006/main">
              <a:rPr lang="h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 je pobijedio u ovoj bitci uz Božju pomoć.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Izraelski vojnici su se bojali</a:t>
            </a:r>
            <a:r xmlns:a="http://schemas.openxmlformats.org/drawingml/2006/main">
              <a:rPr lang="h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divovskog Golijata. Bojali su ga se.</a:t>
            </a:r>
          </a:p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Međutim, David, koji je vjerovao u Božju zaštitu, hrabro se borio protiv njega i porazio ga.</a:t>
            </a:r>
          </a:p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Trebamo vjerovati da nas Bog uvijek štiti. Možemo imati hrabrosti kroz vjeru da će nas Bog zaštititi u svim okolnostima.</a:t>
            </a:r>
          </a:p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Hrabrost koja proizlazi iz vjere u Boga može pobijediti svaki strah.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200"/>
              <a:t>Bog?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daje pobjedu onima koji se bore za Njega.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Što je to David bacio na Golijata?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mač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koplje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kamen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štit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kamen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 reče Filistejcu: "Ti ideš protiv mene s mačem, kopljem i kopljem, a ja idem protiv tebe u ime Jahve Svemogućeg, Boga vojske Izraelove, koju si ti prkosio.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1. Samuelova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 sati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Bog pusti deset nesreća na svu zemlju egipatsku. Egipćani i faraon su spoznali tko je pravi Bog.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“Mojsije, odmah izađi iz Egipta sa svim svojim Izraelcima.” Faraon nije imao izbora nego ih pustiti.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Faraon je mislio da je najjači s ignoriranjem Boga.</a:t>
            </a:r>
            <a:r xmlns:a="http://schemas.openxmlformats.org/drawingml/2006/main">
              <a:rPr lang="hr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Dakle, morao je biti pod velikim katastrofama.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Moramo priznati da je Bog Svemogući, a ne mi.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 Jahve vidje da je otišao pogledati, Bog ga pozva</a:t>
            </a:r>
          </a:p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iz grma,</a:t>
            </a:r>
          </a:p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"Mojsije! Mojsije!" I Mojsije reče: "Evo me."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Egzodus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200"/>
              <a:t>Bog?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se razlikuje od idola ili drugih lažnih bogova.</a:t>
            </a:r>
          </a:p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živ i djeluje svojom moćnom moći.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Koliko je katastrofa Bog pustio nad Egiptom?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sedam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dvanaest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deset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Egipćani će znati da sam ja Jahve kad ispružim svoju ruku na Egipat i izvedem iz njega Izraelce.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Egzodus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NE. 18</a:t>
            </a:r>
            <a:r xmlns:a="http://schemas.openxmlformats.org/drawingml/2006/main">
              <a:rPr lang="h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400"/>
              <a:t>Stup od oblaka</a:t>
            </a:r>
          </a:p>
          <a:p>
            <a:pPr xmlns:a="http://schemas.openxmlformats.org/drawingml/2006/main" algn="ctr"/>
            <a:r xmlns:a="http://schemas.openxmlformats.org/drawingml/2006/main">
              <a:rPr lang="hr" altLang="ko-KR" sz="4400"/>
              <a:t>i Ognjeni stup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Danju je Jahve išao pred njima u stupu od oblaka da ih vodi na njihovu putu, a noću u stupu od vatre da im daje svjetlost, tako da su mogli putovati danju i noću.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Izlazak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Izraelski narod živio je u Egiptu 430 godina. Napustili su Egipat da bi se vratili u obećanu zemlju-Kanaan-na kraju 430 godina.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“Kako možemo doći na pravi put?”, “Što ako sretnemo loše ljude na putu?” Mnogo su se brinuli.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to vrijeme Bog im je pokazao dokaz da ih on vodi. Bio je to stup od oblaka.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Noću je postao vatreni stup. Tako ih je Bog vodio dan i noć.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“Ne bojimo se, jer Bog je s nama!” Izraelski narod zahvaljivao je Bogu što ih je vodio stupom od oblaka i stupom od vatre.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Jednog dana, kada je Mojsije vidio Egipćanina kako tuče Izraelca, razljutio se, stao na stranu svog naroda i ubio Egipćanina.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</a:t>
            </a:r>
            <a:r xmlns:a="http://schemas.openxmlformats.org/drawingml/2006/main">
              <a:rPr lang="h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 su mnogi Izraelci prešli preko opasne pustinje, Bog im je pokazao dokaz da ih je vodio i štitio stupom od oblaka i stupom od vatre.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Sada je Bog sa mnom i štiti me. Zahvaljujmo Bogu.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200"/>
              <a:t>Bog?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uvijek s nama.</a:t>
            </a:r>
          </a:p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on nas štiti noću i danju.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Kada su Izraelci otišli iz Egipta, čime ih je Bog vodio?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stup od oblaka i stup od vatre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ptica i riba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sunce i mjesec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 i mačka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stup od oblaka i stup od vatre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Danju je Jahve išao pred njima u stupu od oblaka da ih vodi na njihovu putu, a noću u stupu od vatre da im daje svjetlost, tako da su mogli putovati danju i noću.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Izlazak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19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400"/>
              <a:t>Izraelci prolaze kroz podijeljeno more po suhom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Tada je Mojsije ispružio svoju ruku nad morem, i Jahve je cijelu tu noć tjerao more jakim istočnim vjetrom i pretvorio ga u kopno. Vode su se podijelile,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Egzodus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Mojsije i Izraelci susreli su Crveno more na putu za Kanaan.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Egipćani su natjerali Izraelce da ih ponovno uhvate.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Onda se dogodila jedna prekrasna stvar! Bog je pustio da se Crveno more podijeli i da Izraelci hodaju po suhom.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Egipatski vojnici su ih progonili, ali more se opet vratilo, svi su egipatski vojnici bili potopljeni u more. Nitko od njih nije preživio.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 je faraon to čuo, Mojsije ga se uplašio, pobjegao je iz egipatske palače i otišao živjeti u midjansku pustinju.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Zahvalni smo Bogu što nas je spasio! Svi su Izraelci s velikim zadovoljstvom pjevali radosne pjesme.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spasio Izraelce iz njihove očajne situacije.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ja sam bio u situaciji da umrem zbog grijeha, ali Bog je poslao Isusa da me spasi!</a:t>
            </a:r>
          </a:p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me spasio vječne smrti!</a:t>
            </a:r>
          </a:p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O, Oče Bože, hvala ti puno!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200"/>
              <a:t>Bog je?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rgbClr val="C00000"/>
                </a:solidFill>
              </a:rPr>
              <a:t>Bog.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naš spasitelj koji spašava svoj narod na divan način.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Kako su Izraelci prešli Crveno more?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im je poslao veliki brod.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Dao Bog da hodaju po morskoj vodi.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podijelio Crveno more i pustio ih da hodaju dalje</a:t>
            </a:r>
          </a:p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suho tlo.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dao da prelete preko mora.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Bog je podijelio Crveno more i pustio ih da hodaju dalje</a:t>
            </a:r>
          </a:p>
          <a:p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suho tlo.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Tada je Mojsije ispružio svoju ruku nad morem, i Jahve je cijelu tu noć tjerao more jakim istočnim vjetrom i pretvorio ga u kopno. Vode su se podijelile,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Egzodus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20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600"/>
              <a:t>Bog koji je spustio meso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bg1">
                    <a:lumMod val="50000"/>
                  </a:schemeClr>
                </a:solidFill>
              </a:rPr>
              <a:t>"Čuo sam gunđanje Izraelaca. Reci im: 'U sumrak ćete jesti meso, a ujutro ćete se nasititi kruha. Tada ćete znati da sam ja Jahve, Bog vaš.'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Egzodus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Izraelci nisu imali hrane u pustinji. Zatim su gunđali protiv Mojsija i Boga.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Tada reče Gospod Mojsiju. "Spustit ću ti hranu s neba."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Ujutro su se tanke pahuljice poput inja pojavile na pustinjskom tlu.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Mojsije je živio kao pastir 40 godina i na kraju je napunio 80 godina.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Uvečer su prepelice naletjele na njih, pale i prekrile logor. Skupljali su ih, kuhali i jeli. Čak ni u pustinji nisu gladovali.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"Hvala ti Bože!" Mojsije i Izraelci bili su zadivljeni Božjom svemogućom moći.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svojim ljudima osiguravao svakodnevnu hranu na nevjerojatan način i svojom svemogućom moći čak i u pustinji gdje je nisu mogli pronaći.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Vjerujemo da će nam Bog na svoj divan način vjerno osigurati ono što nam je potrebno.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200"/>
              <a:t>Bog je?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 je predivan Bog koji unaprijed zna naše potrebe i osigurava ih na svoj nevjerojatan način.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Što je Bog osigurao svom izgladnjelom narodu?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Mana i prepelica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Kruh i mlijeko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Meso i voda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Riža i juha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Mana i prepelica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bg1">
                    <a:lumMod val="50000"/>
                  </a:schemeClr>
                </a:solidFill>
              </a:rPr>
              <a:t>"Čuo sam gunđanje Izraelaca. Reci im: 'U sumrak ćete jesti meso, a ujutro ćete se nasititi kruha. Tada ćete znati da sam ja Jahve, Bog vaš.'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Egzodus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Ne.</a:t>
            </a:r>
            <a:r xmlns:a="http://schemas.openxmlformats.org/drawingml/2006/main">
              <a:rPr lang="h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r" altLang="ko-KR" sz="4000"/>
              <a:t>Deset zapovijedi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Mojsije je bio s Jahvom četrdeset dana i četrdeset noći bez jela</a:t>
            </a:r>
          </a:p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kruha ili vode za piće. I na ploče je napisao riječi saveza - Deset zapovijedi.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Izlazak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Izraelci su stigli na brdo Horeb (brdo Sinaj). Slava Gospodina Boga bila je puna na Mont Sinaju (Mount Horeb).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rekao Mojsiju: "Popni se k meni na goru." Mojsije se popeo na goru Božju.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Jednog dana, Bog ga je pozvao unutar gorućeg grma i rekao mu. "Šaljem te faraonu da spasiš moj narod Izraelce iz Egipta."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Gospodin Bog se sastao na brdu Horebu.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dao Mojsiju kamene ploče. Bog je na njemu napisao zakone i zapovijedi koje su Izraelci trebali držati - Deset zapovijedi.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“Hvala ti, Gospodine, što si nam dao zakone.”</a:t>
            </a:r>
          </a:p>
          <a:p>
            <a:r xmlns:a="http://schemas.openxmlformats.org/drawingml/2006/main">
              <a:rPr lang="h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Mojsije je pomislio: "Preporučit ću i poučavati ovih dragocjenih deset zapovijedi."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Deset zapovijedi su dragocjeni propisi koje je Bog dao za naš život.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Kada poštujemo Božje zakone, Bog će biti zadovoljan našim životom.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r" altLang="ko-KR" sz="3200"/>
              <a:t>Bog?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3600">
                <a:solidFill>
                  <a:srgbClr val="C00000"/>
                </a:solidFill>
              </a:rPr>
              <a:t>Bog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nam je dao zakone i deset zapovijedi.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nam se dao upoznati kroz ove zakone i zapovijedi.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Gdje je Bog zapisao deset zapovijedi?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Drvena tableta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Blato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Papir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Kamena ploča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Kamena ploča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Mojsije je bio s Jahvom četrdeset dana i četrdeset noći bez jela</a:t>
            </a:r>
          </a:p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kruha ili vode za piće. I na ploče je napisao riječi saveza - Deset zapovijedi.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Izlazak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22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400"/>
              <a:t>Zlatno tele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bg1">
                    <a:lumMod val="50000"/>
                  </a:schemeClr>
                </a:solidFill>
              </a:rPr>
              <a:t>Uzeo je ono što su mu dali i napravio od toga idola izlivenog u obliku</a:t>
            </a:r>
          </a:p>
          <a:p>
            <a:r xmlns:a="http://schemas.openxmlformats.org/drawingml/2006/main">
              <a:rPr lang="hr" altLang="ko-KR" sz="3600">
                <a:solidFill>
                  <a:schemeClr val="bg1">
                    <a:lumMod val="50000"/>
                  </a:schemeClr>
                </a:solidFill>
              </a:rPr>
              <a:t>teleta, oblikujući ga alatom. Tada rekoše: "Ovo su tvoji bogovi, Izraele, koji su te izveli iz Egipta."</a:t>
            </a:r>
          </a:p>
          <a:p>
            <a:r xmlns:a="http://schemas.openxmlformats.org/drawingml/2006/main">
              <a:rPr lang="hr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Egzodus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 Mojsije toliko dugo nije silazio s planine, osjećali su se nelagodno. “Potreban nam je naš bog da nas vodi umjesto Mojsija.”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Mojsije se vratio u Egipat kako bi spasio svoj narod Izraelce koji su držali štap koji mu je Bog dao.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Tako su napravili zlatno tele i obožavali ga kao svog boga da ih vodi.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Mojsije koji je silazio s Deset zapovijedi se tako naljutio.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bio bijesan na njih. “Uništit ću ih. Tada ću od tebe napraviti veliki narod.”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No, Mojsije se ozbiljno molio Bogu da im oprosti. Bog je čuo Mojsijevu molitvu i oprostio im.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</a:t>
            </a:r>
            <a:r xmlns:a="http://schemas.openxmlformats.org/drawingml/2006/main">
              <a:rPr lang="h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Ono što Bog najviše mrzi je obožavanje drugih bogova umjesto Njega.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 smiješ sebi praviti idola ni po koju cijenu.</a:t>
            </a:r>
          </a:p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Bez obzira što se dogodi, nećete im se klanjati i obožavati ih.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rgbClr val="FF0000"/>
                </a:solidFill>
              </a:rPr>
              <a:t>Bog?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rgbClr val="C00000"/>
                </a:solidFill>
              </a:rPr>
              <a:t>Bog…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najviše mrzi štovanje idola umjesto Njega.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Kojeg su idola Izraelci napravili za činjenje grijeha?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Zlatni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Orao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Zlatno tele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Srebrno tele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Srebro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Orao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Zlatno tele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bg1">
                    <a:lumMod val="50000"/>
                  </a:schemeClr>
                </a:solidFill>
              </a:rPr>
              <a:t>Uzeo je ono što su mu dali i napravio od toga idola izlivenog u obliku</a:t>
            </a:r>
          </a:p>
          <a:p>
            <a:r xmlns:a="http://schemas.openxmlformats.org/drawingml/2006/main">
              <a:rPr lang="hr" altLang="ko-KR" sz="3600">
                <a:solidFill>
                  <a:schemeClr val="bg1">
                    <a:lumMod val="50000"/>
                  </a:schemeClr>
                </a:solidFill>
              </a:rPr>
              <a:t>teleta, oblikujući ga alatom. Tada rekoše: "Ovo su tvoji bogovi, Izraele, koji su te izveli iz Egipta."</a:t>
            </a:r>
          </a:p>
          <a:p>
            <a:r xmlns:a="http://schemas.openxmlformats.org/drawingml/2006/main">
              <a:rPr lang="hr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Egzodus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23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400"/>
              <a:t>Kuća Božja (Tabernakul) u pustinji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bg1">
                    <a:lumMod val="50000"/>
                  </a:schemeClr>
                </a:solidFill>
              </a:rPr>
              <a:t>Na dan kada je postavljen šator, Šator svjedočanstva, prekrio ga je oblak. Od večeri do jutra oblak iznad šatora izgledao je poput vatre.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Brojke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Bog je pozvao Mojsija za vođu Izraelaca kada mu je bilo 80 godina.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Božji plan je drugačiji od našeg, ali Njegov plan je uvijek savršen.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Moramo vjerovati da je Božji plan savršen i da se moramo oslanjati na njega.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rekao Mojsiju da napravi Svetohranište – Kuću Božju.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rekao sve o Svetohraništu - njegov oblik i sve stvari koje treba pripremiti za njega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Bog im je dao do znanja kako da koriste svaki članak kada slave Boga u Svetohraništu.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Mojsije i Izraelci napravili su Svetohranište - Kuću Božju - prema Božjim uputama.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Na dan kad je šator bio postavljen, prekrio ga je oblak koji je pokazivao slavu Božju. Šator je bio znak da je Bog s Izraelcima.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pustio Izraelce da naprave šator - kuću Božju, i dao im da žive sa šatorom kao središtem.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Trebali bismo živjeti s Bogom kao središtem našeg uma i života.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rgbClr val="FF0000"/>
                </a:solidFill>
              </a:rPr>
              <a:t>Bog?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živi s nama, hoda s nama, vodi nas i govori s nama.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Što je Bog dopustio Izraelcima da naprave?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Zlatno tele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Deset zapovijedi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Palača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Svetohranište - Božja kuća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Svetohranište - Božja kuća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bg1">
                    <a:lumMod val="50000"/>
                  </a:schemeClr>
                </a:solidFill>
              </a:rPr>
              <a:t>Na dan kada je postavljen šator, Šator svjedočanstva, prekrio ga je oblak. Od večeri do jutra oblak iznad šatora izgledao je poput vatre.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Brojke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broj 24</a:t>
            </a:r>
            <a:r xmlns:a="http://schemas.openxmlformats.org/drawingml/2006/main">
              <a:rPr lang="h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h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riječ</a:t>
            </a:r>
            <a:r xmlns:a="http://schemas.openxmlformats.org/drawingml/2006/main">
              <a:rPr lang="h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od</a:t>
            </a:r>
            <a:r xmlns:a="http://schemas.openxmlformats.org/drawingml/2006/main">
              <a:rPr lang="h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Bog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400"/>
              <a:t>Srušeni Jerihon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r" altLang="ko-KR" sz="3200"/>
              <a:t>Bog je?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nas vodi svojim savršenim planovima. U Božjim planovima nema pogrešaka.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Sedmi put, kad su svećenici zatrubili, Jošua je zapovjedio narodu: "Kličite! Jer vam je Jahve dao grad!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Izraelci su htjeli ući u obećanu zemlju. Ali Jerihon, koji je bio veliki dvorac, blokirao im je put.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rekao Jošui, koji je bio njihov vođa, kako uništiti Jerihon.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Izraelci su sedam dana marširali oko Jerihonskog zida prema Božjoj uputi.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Dok su marširali oko zida šest dana, svaki dan po jednom, Jericho se nije pomaknuo ni milimetra.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Sedmoga su dana obišli oko njega sedam puta. Sedmi put, oni su glasno povikali, zid se srušio.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Izraelci nisu mogli uništiti Jerihon svojom snagom. Ali Bog je uništio Jerihon svojom snagom za njih.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Izraelci su izvojevali pobjedu kroz poslušnost Bogu.</a:t>
            </a:r>
          </a:p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Živimo svoj život u poslušnosti Bogu.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Zahvaljujmo Bogu što nam je dao pobjedu!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3200"/>
              <a:t>Bog?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daje pobjedu za svoj narod kroz svoju veliku moć.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 je Bog pobjede!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Što je Bog naredio Jošui da uništi Jerihon?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Bacajte kamenje na Jerihon sedam dana.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Molite se sedam dana za Jerihon.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Pjevajte hvalospjeve sedam dana za Jerihon.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Marš zid Jerihona sedam dana i na</a:t>
            </a:r>
          </a:p>
          <a:p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posljednji dan dati glasan povik.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Marš zid Jerihona sedam dana i na</a:t>
            </a:r>
          </a:p>
          <a:p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posljednji dan dati glasan povik.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Sedmi put, kad su svećenici zatrubili, Jošua je zapovjedio narodu: "Kličite! Jer vam je Jahve dao grad!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